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Si1ObMMueLVlfrbslnStuCDV/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LO: I can use logical reasoning to explain how some simple algorithms work.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the class to read though the block coding code on the right; explain that when we ‘read’ coding we read downwards.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your students predict where the rocket will go?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students can either trace the code with a pencil or wipe board (if you have laminated it) or have a cut out rocket which they can physically move on the sheet.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need to explain that the ’100’ equals the same size as one square of the grid.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were also need to explain that 90 means a 90 degree/right/left turn.</a:t>
            </a:r>
            <a:endParaRPr/>
          </a:p>
        </p:txBody>
      </p:sp>
      <p:sp>
        <p:nvSpPr>
          <p:cNvPr id="185" name="Google Shape;18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the class to read though the block coding code on the right; explain that when we ‘read’ coding we read downwards.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your students predict where the rocket will go?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students can either trace the code with a pencil or wipe board (if you have laminated it) or have a cut out rocket which they can physically move on the sheet.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need to explain that the ’100’ equals the same size as one square of the grid.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were also need to explain that 90 means a 90 degree/right/left turn.</a:t>
            </a:r>
            <a:endParaRPr/>
          </a:p>
        </p:txBody>
      </p:sp>
      <p:sp>
        <p:nvSpPr>
          <p:cNvPr id="196" name="Google Shape;19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the class to read though the block coding code on the right; explain that when we ‘read’ coding we read downwards.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your students predict where the rocket will go?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students can either trace the code with a pencil or wipe board (if you have laminated it) or have a cut out rocket which they can physically move on the sheet.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need to explain that the ’100’ equals the same size as one square of the grid.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were also need to explain that 90 means a 90 degree/right/left turn.</a:t>
            </a:r>
            <a:endParaRPr/>
          </a:p>
        </p:txBody>
      </p:sp>
      <p:sp>
        <p:nvSpPr>
          <p:cNvPr id="207" name="Google Shape;20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students to key vocabulary for this lesson: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unambiguous procedure or precise step-by-step guide to solve a problem or achieve a particular objective.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Sequence: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“When we sequence things, we arrange them in a particular order. Sequence-based algorithms are made from a precise set of instructions.”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Sprite: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images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perform actions in a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visual program.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are the penguin, rocket etc. Note however, that the backgrounds are also sprites.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sequence things, we arrange them in a order. Sequence-based algorithms are made from a precise set of instructions.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have seen and had experience of many types of sequence, sometimes the order of the sequence is important, sometimes less so.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shown are: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Alphabet (has to be in the right order)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Recipe (doesn’t have to always be in order)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Brushing teeth (has to be in the right order)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dressed (order isn’t as important since some people might put their socks on before trousers etc)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students to explore their logical reasoning skills and their knowledge of sequence with these numbers patterns.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sequence students need to be able to say: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 (what comes next?) 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rule (algorithm)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you worked it out.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want to change to numbers to fit the ability of your class.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(add five to each number).</a:t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382 (double the number plus 2). </a:t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127 (add the subsequent number to the number shown).</a:t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to students about the importance of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 in computing/coding.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sequence-based algorithms, such as a recipe to bake a cake, the order of many (though not all) of the steps is crucial. Similarly, most programming languages are based on a series of statements to sequentially process. The outcome of a program will depend not only on the constituent commands but their order.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to read though the code this is called tracing code.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your students predict where the rocket will go for each block of code?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need to explain that the ’100’ equals the same size as one square of the grid.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also need to explain that 90 means a 90 degree/right/left turn.</a:t>
            </a:r>
            <a:endParaRPr/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the class to read though the block coding code on the right; explain that when we ‘read’ coding we read downwards.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your students predict where the rocket will go?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students can either trace the code with a pencil or wipe board (if you have laminated it) or have a cut out rocket which they can physically move on the sheet.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need to explain that the ’100’ equals the same size as one square of the grid.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were also need to explain that 90 means a 90 degree/right/left turn.</a:t>
            </a:r>
            <a:endParaRPr/>
          </a:p>
        </p:txBody>
      </p:sp>
      <p:sp>
        <p:nvSpPr>
          <p:cNvPr id="152" name="Google Shape;15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the class to read though the block coding code on the right; explain that when we ‘read’ coding we read downwards.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your students predict where the rocket will go?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students can either trace the code with a pencil or wipe board (if you have laminated it) or have a cut out rocket which they can physically move on the sheet.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need to explain that the ’100’ equals the same size as one square of the grid.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were also need to explain that 90 means a 90 degree/right/left turn.</a:t>
            </a:r>
            <a:endParaRPr/>
          </a:p>
        </p:txBody>
      </p:sp>
      <p:sp>
        <p:nvSpPr>
          <p:cNvPr id="163" name="Google Shape;16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the class to read though the block coding code on the right; explain that when we ‘read’ coding we read downwards.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your students predict where the rocket will go?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students can either trace the code with a pencil or wipe board (if you have laminated it) or have a cut out rocket which they can physically move on the sheet.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need to explain that the ’100’ equals the same size as one square of the grid.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were also need to explain that 90 means a 90 degree/right/left turn.</a:t>
            </a:r>
            <a:endParaRPr/>
          </a:p>
        </p:txBody>
      </p:sp>
      <p:sp>
        <p:nvSpPr>
          <p:cNvPr id="174" name="Google Shape;17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ircuit board&#10;&#10;Description automatically generated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custGeom>
            <a:rect b="b" l="l" r="r" t="t"/>
            <a:pathLst>
              <a:path extrusionOk="0" h="6858000" w="12191997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361683" y="2963307"/>
            <a:ext cx="4517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r>
              <a:rPr b="0" i="0" lang="en-US" sz="60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0">
              <a:solidFill>
                <a:srgbClr val="009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s, drawing&#10;&#10;Description automatically generated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5287" y="2331241"/>
            <a:ext cx="2032883" cy="219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9692" y="2056648"/>
            <a:ext cx="5085908" cy="3104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ame&#10;&#10;Description automatically generated" id="192" name="Google Shape;19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92773">
            <a:off x="6914202" y="787496"/>
            <a:ext cx="3592536" cy="507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1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8713" y="1351685"/>
            <a:ext cx="4063677" cy="4349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ame&#10;&#10;Description automatically generated" id="203" name="Google Shape;20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92773">
            <a:off x="6914202" y="787496"/>
            <a:ext cx="3592536" cy="507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0504" y="1827832"/>
            <a:ext cx="4389774" cy="3665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ame&#10;&#10;Description automatically generated" id="214" name="Google Shape;21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92773">
            <a:off x="6914202" y="787496"/>
            <a:ext cx="3592536" cy="507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59975" y="2502176"/>
            <a:ext cx="104721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endParaRPr sz="72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200">
                <a:solidFill>
                  <a:srgbClr val="00C5D4"/>
                </a:solidFill>
              </a:rPr>
              <a:t>Sprite</a:t>
            </a:r>
            <a:endParaRPr sz="7200">
              <a:solidFill>
                <a:srgbClr val="00C5D4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859972" y="1404741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6050" y="3429000"/>
            <a:ext cx="3263165" cy="24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8298" y="1281653"/>
            <a:ext cx="2730500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41578" y="3632754"/>
            <a:ext cx="2654422" cy="223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75267" y="1308272"/>
            <a:ext cx="2168868" cy="232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353516" y="1828562"/>
            <a:ext cx="8809464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5,  10,  15,  20,  25,  30,  ?</a:t>
            </a:r>
            <a:endParaRPr sz="28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10,  22,  46, 94, 190,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1,  3,  7,  15,  31,  63,  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5281" y="1447800"/>
            <a:ext cx="366888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5380356" y="2582614"/>
            <a:ext cx="5579928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C5D4"/>
                </a:solidFill>
              </a:rPr>
              <a:t>A sequence is when we arrange something in a particular order. Sequence-based algorithms are made from a precise set of instructions.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s, drawing&#10;&#10;Description automatically generated" id="137" name="Google Shape;13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5281" y="1490031"/>
            <a:ext cx="3668889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1672" y="1392868"/>
            <a:ext cx="4082172" cy="407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0344" y="2540777"/>
            <a:ext cx="3385036" cy="177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3516" y="2126889"/>
            <a:ext cx="5566185" cy="2921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ame&#10;&#10;Description automatically generated" id="159" name="Google Shape;15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92773">
            <a:off x="6914202" y="787496"/>
            <a:ext cx="3592536" cy="507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3516" y="2226137"/>
            <a:ext cx="5749336" cy="2713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ame&#10;&#10;Description automatically generated" id="170" name="Google Shape;17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92773">
            <a:off x="6914202" y="787496"/>
            <a:ext cx="3592536" cy="507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288" y="1700104"/>
            <a:ext cx="5195252" cy="3203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ame&#10;&#10;Description automatically generated" id="181" name="Google Shape;18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92773">
            <a:off x="6914202" y="787496"/>
            <a:ext cx="3592536" cy="507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2020-02-18T13:02:08Z</dcterms:created>
  <dc:creator>Bradley Dardis</dc:creator>
</cp:coreProperties>
</file>